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02639C-DA43-527E-061E-59148ED87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E5F8223-4A95-A3FB-D77E-5BBC93A39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A7985D9-4385-7798-E683-6DED79BF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6D0DFFB-D602-67C5-085F-15FBA943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F3945A6-D100-27AF-495D-20A861A2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22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0D1B1D-5EF0-114E-47E8-7621729A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5791ACA-B66C-A302-F69A-676956168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CCCE06B-A749-C83B-91D4-CE92297B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FD089C-1283-BD78-AC97-3A9D03B8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C10526-C64E-28A1-015C-09DCF3AC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45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771EB12-73F5-7209-A9FC-6676B9EF9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F5F2985-11FF-D333-BC8E-0C1BACC84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2A89B05-4C2D-2B77-443A-6257E965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51EEE18-89A9-E69E-57F2-8A5449AC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FD6AE0B-F61B-F2A0-6F64-9DC38418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688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19045B-450E-21D0-57BE-53AE7639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295371B-FE70-5FCC-EC5B-391D2A97A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EFA7022-9D02-416D-25D3-4107DC27F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DB44643-5E58-36F1-C7E2-64E18868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D6DBAA9-1C6B-1F39-76A7-517D29E3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44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9A0B9D-EA1A-1404-8996-FC32DFB9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12D979F-ADCF-2B36-E688-8166F37B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E7C933A-2F15-ECF0-3052-E98C1161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3EBEF58-37A7-5E58-E94B-A8791FCA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993238-2F04-713B-D016-3EFB3418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0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A0988B-EF76-8C41-4CE4-EA924939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D99378A-A973-3FA2-6496-630395C27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6284A7C-76B4-0D10-E8AB-DC35FEBAF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63D29CD-0605-4764-6E84-1D3A97F9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C3E9452-090D-35F0-1E74-9204B7ED5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2635C28-C4B6-16A3-5DB5-004D03C5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950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AB32B9-08C9-64D0-3382-6F43F2372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AC98B4F-A5F3-81DF-6082-A7E90AB0D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DBCA1D1-235D-649D-C758-B7A696C31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6E0E406-7E72-C32C-83CF-945572714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BB2AC38-E680-B36F-FE6B-AC9158F52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CCC33E0-C7F5-ECC7-969E-47CE22CF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05BFED1-F4A2-1366-71B2-D5245CD5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F964312-AD77-315E-2CF7-06301E02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90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D14280-18DD-26B4-3187-0AD61E52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2746758-9FF0-6A00-A5C2-AE15812B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0E7F481-82EF-ECDE-10E1-DBB4F1A0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D122B7C-2F11-CAF2-C8F8-DCE5C385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003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3B2B025-2F87-F7F7-994D-6F3C487C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10F26E5-6756-E2DB-49E9-AE8D2A51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4D46A1C-651E-0451-952F-8D593F73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6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BAD206-2C1A-B3DF-E77D-6E04D36C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A92535A-5B5A-0AFA-E962-2D4548103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BC4EE1E-65B8-DD00-668D-D597B53A6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1BB8E38-6DD9-A805-F837-E6226817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4EF78D1-348F-410B-4010-1F7F5CDF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961E89C-911D-F961-3904-5482F56F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436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721036-DA56-6A60-EFE7-725E4BA5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D84222A-7AE7-8EDF-DC61-9D74D7D56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2B6C597-5703-892B-31DC-E0E4F48CA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D59A695-89D1-8179-0999-3D11CE89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C36B4BF-F7D4-CD88-317C-36B84EDB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C29B533-3921-5868-F20D-2FD78AC1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783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BB381F1-4B4E-0E23-2BE9-812951C4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FBB770E-6CF4-3BA9-C046-24B28AD72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E4FDB27-B116-A212-638E-E40459641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C7C3-4F76-4D8C-913E-38711204A611}" type="datetimeFigureOut">
              <a:rPr lang="he-IL" smtClean="0"/>
              <a:t>ח'/טבת/תשפ"ד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59ED96-A11D-790C-58C5-6F604BC85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F8D5F19-1239-75B5-6E44-7A6830265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8C9D-6A27-4118-AD0E-F3C3BA88F4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386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>
            <a:extLst>
              <a:ext uri="{FF2B5EF4-FFF2-40B4-BE49-F238E27FC236}">
                <a16:creationId xmlns:a16="http://schemas.microsoft.com/office/drawing/2014/main" id="{6F26E9AF-E43C-D6C3-4A3F-A2560A67D0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886" t="35394" r="7926" b="28485"/>
          <a:stretch/>
        </p:blipFill>
        <p:spPr>
          <a:xfrm>
            <a:off x="1806643" y="791122"/>
            <a:ext cx="3289059" cy="5067470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AA8DEE3A-8C3A-76DD-58E8-510AD2CB3F12}"/>
              </a:ext>
            </a:extLst>
          </p:cNvPr>
          <p:cNvSpPr txBox="1"/>
          <p:nvPr/>
        </p:nvSpPr>
        <p:spPr>
          <a:xfrm>
            <a:off x="4496962" y="4919926"/>
            <a:ext cx="508209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>
                <a:latin typeface="Ink Free" panose="03080402000500000000" pitchFamily="66" charset="0"/>
              </a:rPr>
              <a:t>The Indian boy</a:t>
            </a:r>
            <a:endParaRPr lang="he-IL" sz="4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7946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Ink Free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נעמה גריידי</dc:creator>
  <cp:lastModifiedBy>נעמה גריידי</cp:lastModifiedBy>
  <cp:revision>3</cp:revision>
  <dcterms:created xsi:type="dcterms:W3CDTF">2023-12-21T01:53:05Z</dcterms:created>
  <dcterms:modified xsi:type="dcterms:W3CDTF">2023-12-21T02:25:01Z</dcterms:modified>
</cp:coreProperties>
</file>